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unknown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1"/>
  </p:notesMasterIdLst>
  <p:handoutMasterIdLst>
    <p:handoutMasterId r:id="rId12"/>
  </p:handoutMasterIdLst>
  <p:sldIdLst>
    <p:sldId id="331" r:id="rId5"/>
    <p:sldId id="332" r:id="rId6"/>
    <p:sldId id="335" r:id="rId7"/>
    <p:sldId id="334" r:id="rId8"/>
    <p:sldId id="333" r:id="rId9"/>
    <p:sldId id="336" r:id="rId10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70" userDrawn="1">
          <p15:clr>
            <a:srgbClr val="A4A3A4"/>
          </p15:clr>
        </p15:guide>
        <p15:guide id="26" pos="352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Microsoft Office User" initials="MOU" lastIdx="5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64C"/>
    <a:srgbClr val="4F81BD"/>
    <a:srgbClr val="595A5D"/>
    <a:srgbClr val="232F3E"/>
    <a:srgbClr val="414042"/>
    <a:srgbClr val="DCDCDC"/>
    <a:srgbClr val="0C9B2E"/>
    <a:srgbClr val="FFFAD0"/>
    <a:srgbClr val="FFF8AE"/>
    <a:srgbClr val="FEC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5" autoAdjust="0"/>
    <p:restoredTop sz="97867" autoAdjust="0"/>
  </p:normalViewPr>
  <p:slideViewPr>
    <p:cSldViewPr snapToGrid="0" showGuides="1">
      <p:cViewPr varScale="1">
        <p:scale>
          <a:sx n="121" d="100"/>
          <a:sy n="121" d="100"/>
        </p:scale>
        <p:origin x="192" y="1936"/>
      </p:cViewPr>
      <p:guideLst>
        <p:guide orient="horz" pos="1030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70"/>
        <p:guide pos="352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196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6-06T17:37:32.031" idx="5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6/20/22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Spark interest, curiosity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0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ircuit&#10;&#10;Description automatically generated">
            <a:extLst>
              <a:ext uri="{FF2B5EF4-FFF2-40B4-BE49-F238E27FC236}">
                <a16:creationId xmlns:a16="http://schemas.microsoft.com/office/drawing/2014/main" id="{EB79ABD2-77EF-0C4F-B055-29A37E0C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48820" y="731520"/>
            <a:ext cx="1356939" cy="81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2022,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217040892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9760" y="1645920"/>
            <a:ext cx="4572000" cy="502863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645920"/>
            <a:ext cx="3657600" cy="268629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767345"/>
            <a:ext cx="3657600" cy="189289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2" y="183898"/>
            <a:ext cx="13520037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30183" cy="502863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6880" y="1645920"/>
            <a:ext cx="4754880" cy="502863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4832" cy="533815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4630400" cy="822959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645920"/>
            <a:ext cx="14630400" cy="53296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003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3186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BB08B99-C266-CB41-AD06-12C934901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96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820308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340E26-B0F6-0540-8F51-9CF877A48E26}"/>
              </a:ext>
            </a:extLst>
          </p:cNvPr>
          <p:cNvSpPr/>
          <p:nvPr userDrawn="1"/>
        </p:nvSpPr>
        <p:spPr>
          <a:xfrm>
            <a:off x="12984480" y="7351776"/>
            <a:ext cx="1328928" cy="682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5" name="Picture 4" descr="A picture containing circuit&#10;&#10;Description automatically generated">
            <a:extLst>
              <a:ext uri="{FF2B5EF4-FFF2-40B4-BE49-F238E27FC236}">
                <a16:creationId xmlns:a16="http://schemas.microsoft.com/office/drawing/2014/main" id="{5B69008D-B32B-6543-BFC2-D908D3639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48820" y="731520"/>
            <a:ext cx="1356939" cy="8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4863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0CA43-5C49-A347-BAC4-268F3B7F1BC4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68472-78C1-FD4C-80A1-628CA86D3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8818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59696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E12B8-1389-044D-9E65-845118C8F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0747"/>
      </p:ext>
    </p:extLst>
  </p:cSld>
  <p:clrMapOvr>
    <a:masterClrMapping/>
  </p:clrMapOvr>
  <p:transition spd="med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section body text - op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87"/>
          <p:cNvGrpSpPr/>
          <p:nvPr userDrawn="1"/>
        </p:nvGrpSpPr>
        <p:grpSpPr>
          <a:xfrm flipH="1" flipV="1">
            <a:off x="-65734" y="6333888"/>
            <a:ext cx="8181865" cy="1997719"/>
            <a:chOff x="5479410" y="-89770"/>
            <a:chExt cx="6818221" cy="1664766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16200000" flipV="1">
              <a:off x="8156257" y="-2688518"/>
              <a:ext cx="665942" cy="6019636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456" b="1">
                <a:solidFill>
                  <a:prstClr val="black"/>
                </a:solidFill>
              </a:endParaRPr>
            </a:p>
          </p:txBody>
        </p:sp>
        <p:sp>
          <p:nvSpPr>
            <p:cNvPr id="9" name="Line 20"/>
            <p:cNvSpPr>
              <a:spLocks noChangeShapeType="1"/>
            </p:cNvSpPr>
            <p:nvPr/>
          </p:nvSpPr>
          <p:spPr bwMode="auto">
            <a:xfrm rot="16200000">
              <a:off x="11522661" y="-113385"/>
              <a:ext cx="751356" cy="798585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456" b="1">
                <a:solidFill>
                  <a:prstClr val="black"/>
                </a:solidFill>
              </a:endParaRPr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 rot="16200000" flipH="1">
              <a:off x="11416744" y="743889"/>
              <a:ext cx="913408" cy="748805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456" b="1">
                <a:solidFill>
                  <a:prstClr val="black"/>
                </a:solidFill>
              </a:endParaRPr>
            </a:p>
          </p:txBody>
        </p:sp>
      </p:grpSp>
      <p:sp>
        <p:nvSpPr>
          <p:cNvPr id="11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82276" y="2553669"/>
            <a:ext cx="12227132" cy="47145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0C0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and body text or bullets in Calibri light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BB12D3-3E43-E548-AB38-F58269CED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400" y="302400"/>
            <a:ext cx="12243007" cy="619925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>
              <a:defRPr sz="3360" b="1" i="0" baseline="0">
                <a:solidFill>
                  <a:srgbClr val="0070C0"/>
                </a:solidFill>
                <a:latin typeface="+mn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 in Calibri bold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7CD559-4B22-7046-B0D8-9589054C0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2879052" y="28780"/>
            <a:ext cx="1751348" cy="1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2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86548D8-D9FB-054A-9AD0-44D0696002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C21DCCE-A66B-3244-9665-1280DD6FC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2038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2E1C8C4-E63C-3F41-ABD7-B5CC61938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28628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8600DD44-FCC7-ED47-B3B5-752A826700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1645920"/>
            <a:ext cx="6400800" cy="5087619"/>
          </a:xfrm>
          <a:prstGeom prst="rect">
            <a:avLst/>
          </a:prstGeo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1">
                <a:latin typeface="+mn-lt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45920"/>
            <a:ext cx="13514832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2022,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6" r:id="rId2"/>
    <p:sldLayoutId id="2147483677" r:id="rId3"/>
    <p:sldLayoutId id="2147483700" r:id="rId4"/>
    <p:sldLayoutId id="2147483713" r:id="rId5"/>
    <p:sldLayoutId id="2147483697" r:id="rId6"/>
    <p:sldLayoutId id="2147483689" r:id="rId7"/>
    <p:sldLayoutId id="2147483678" r:id="rId8"/>
    <p:sldLayoutId id="2147483707" r:id="rId9"/>
    <p:sldLayoutId id="2147483679" r:id="rId10"/>
    <p:sldLayoutId id="2147483703" r:id="rId11"/>
    <p:sldLayoutId id="2147483704" r:id="rId12"/>
    <p:sldLayoutId id="2147483705" r:id="rId13"/>
    <p:sldLayoutId id="2147483690" r:id="rId14"/>
    <p:sldLayoutId id="2147483691" r:id="rId15"/>
    <p:sldLayoutId id="2147483692" r:id="rId16"/>
    <p:sldLayoutId id="2147483702" r:id="rId17"/>
    <p:sldLayoutId id="2147483680" r:id="rId18"/>
    <p:sldLayoutId id="2147483701" r:id="rId19"/>
    <p:sldLayoutId id="2147483712" r:id="rId20"/>
    <p:sldLayoutId id="2147483714" r:id="rId21"/>
    <p:sldLayoutId id="2147483706" r:id="rId22"/>
    <p:sldLayoutId id="2147483709" r:id="rId23"/>
    <p:sldLayoutId id="2147483710" r:id="rId24"/>
    <p:sldLayoutId id="2147483715" r:id="rId25"/>
  </p:sldLayoutIdLst>
  <p:transition spd="med">
    <p:pull/>
  </p:transition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8856" userDrawn="1">
          <p15:clr>
            <a:srgbClr val="F26B43"/>
          </p15:clr>
        </p15:guide>
        <p15:guide id="3" orient="horz" pos="1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sv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7.sv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png"/><Relationship Id="rId27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B6A515-CE08-5146-8E7D-131F486B0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3415" y="2675927"/>
            <a:ext cx="11351021" cy="1191259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A Gate Controller driven from the Cloud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687702-465D-7044-9A64-8E36ACB23A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415" y="6274224"/>
            <a:ext cx="11283969" cy="1231243"/>
          </a:xfrm>
        </p:spPr>
        <p:txBody>
          <a:bodyPr/>
          <a:lstStyle/>
          <a:p>
            <a:r>
              <a:rPr lang="en-US" sz="2400" dirty="0"/>
              <a:t>Jordi Porta</a:t>
            </a:r>
          </a:p>
          <a:p>
            <a:r>
              <a:rPr lang="en-US" sz="2400" dirty="0"/>
              <a:t>Sr Solutions Architect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E3971-3DAC-4FFB-23F5-AA96D8EB3E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saturation sa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778239" y="4362414"/>
            <a:ext cx="5379591" cy="3276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  <a:scene3d>
            <a:camera prst="obliqueBottomRight">
              <a:rot lat="0" lon="0" rev="0"/>
            </a:camera>
            <a:lightRig rig="threePt" dir="t"/>
          </a:scene3d>
          <a:sp3d contourW="50800">
            <a:contourClr>
              <a:schemeClr val="accent1"/>
            </a:contourClr>
          </a:sp3d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39924D-67BC-40B5-8CFE-7A56CF46F17E}"/>
              </a:ext>
            </a:extLst>
          </p:cNvPr>
          <p:cNvCxnSpPr>
            <a:cxnSpLocks/>
          </p:cNvCxnSpPr>
          <p:nvPr/>
        </p:nvCxnSpPr>
        <p:spPr>
          <a:xfrm flipH="1" flipV="1">
            <a:off x="10106108" y="5721947"/>
            <a:ext cx="1009815" cy="2743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  <a:effectLst>
            <a:glow rad="98048">
              <a:srgbClr val="FF0000">
                <a:alpha val="32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46D464-1A23-677B-F9E1-65CE0B23B979}"/>
              </a:ext>
            </a:extLst>
          </p:cNvPr>
          <p:cNvCxnSpPr>
            <a:cxnSpLocks/>
          </p:cNvCxnSpPr>
          <p:nvPr/>
        </p:nvCxnSpPr>
        <p:spPr>
          <a:xfrm flipV="1">
            <a:off x="10106108" y="5397578"/>
            <a:ext cx="1653871" cy="64968"/>
          </a:xfrm>
          <a:prstGeom prst="straightConnector1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tailEnd type="triangle"/>
          </a:ln>
          <a:effectLst>
            <a:glow rad="12213">
              <a:schemeClr val="accent2">
                <a:alpha val="44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634CB4-97AF-7F4F-36BF-1D3CE73ABEEA}"/>
              </a:ext>
            </a:extLst>
          </p:cNvPr>
          <p:cNvCxnSpPr>
            <a:cxnSpLocks/>
          </p:cNvCxnSpPr>
          <p:nvPr/>
        </p:nvCxnSpPr>
        <p:spPr>
          <a:xfrm flipV="1">
            <a:off x="9573371" y="5773674"/>
            <a:ext cx="238539" cy="38063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  <a:effectLst>
            <a:glow rad="98048">
              <a:srgbClr val="FF0000">
                <a:alpha val="32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58791847-4010-054D-0F01-D9DAD926C98A}"/>
              </a:ext>
            </a:extLst>
          </p:cNvPr>
          <p:cNvSpPr/>
          <p:nvPr/>
        </p:nvSpPr>
        <p:spPr>
          <a:xfrm>
            <a:off x="11437951" y="5170682"/>
            <a:ext cx="644056" cy="760711"/>
          </a:xfrm>
          <a:prstGeom prst="arc">
            <a:avLst/>
          </a:prstGeom>
          <a:ln>
            <a:headEnd type="triangle"/>
          </a:ln>
          <a:effectLst>
            <a:glow rad="76924">
              <a:schemeClr val="accent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B76D34A-A0C0-A85C-4CF2-FA582CBF3CE3}"/>
              </a:ext>
            </a:extLst>
          </p:cNvPr>
          <p:cNvSpPr/>
          <p:nvPr/>
        </p:nvSpPr>
        <p:spPr>
          <a:xfrm>
            <a:off x="11255082" y="5030536"/>
            <a:ext cx="972302" cy="1291215"/>
          </a:xfrm>
          <a:prstGeom prst="arc">
            <a:avLst>
              <a:gd name="adj1" fmla="val 16200000"/>
              <a:gd name="adj2" fmla="val 21336832"/>
            </a:avLst>
          </a:prstGeom>
          <a:ln>
            <a:headEnd type="triangle"/>
          </a:ln>
          <a:effectLst>
            <a:glow rad="76924">
              <a:schemeClr val="accent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B4CB6D-2855-3398-F1F5-5C29319A693A}"/>
              </a:ext>
            </a:extLst>
          </p:cNvPr>
          <p:cNvCxnSpPr>
            <a:cxnSpLocks/>
          </p:cNvCxnSpPr>
          <p:nvPr/>
        </p:nvCxnSpPr>
        <p:spPr>
          <a:xfrm flipH="1">
            <a:off x="10379895" y="6426621"/>
            <a:ext cx="2350143" cy="659434"/>
          </a:xfrm>
          <a:prstGeom prst="line">
            <a:avLst/>
          </a:prstGeom>
          <a:ln>
            <a:solidFill>
              <a:schemeClr val="tx2">
                <a:lumMod val="65000"/>
                <a:alpha val="35000"/>
              </a:schemeClr>
            </a:solidFill>
            <a:prstDash val="dashDot"/>
          </a:ln>
          <a:effectLst>
            <a:glow rad="189259">
              <a:schemeClr val="tx1">
                <a:lumMod val="75000"/>
                <a:alpha val="17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DBFAAC-AFC2-B0A0-1E4D-736B2642F676}"/>
              </a:ext>
            </a:extLst>
          </p:cNvPr>
          <p:cNvCxnSpPr>
            <a:cxnSpLocks/>
          </p:cNvCxnSpPr>
          <p:nvPr/>
        </p:nvCxnSpPr>
        <p:spPr>
          <a:xfrm flipH="1">
            <a:off x="10583186" y="6463663"/>
            <a:ext cx="2353586" cy="722345"/>
          </a:xfrm>
          <a:prstGeom prst="line">
            <a:avLst/>
          </a:prstGeom>
          <a:ln>
            <a:solidFill>
              <a:schemeClr val="tx2">
                <a:lumMod val="65000"/>
                <a:alpha val="35000"/>
              </a:schemeClr>
            </a:solidFill>
            <a:prstDash val="dashDot"/>
          </a:ln>
          <a:effectLst>
            <a:glow rad="189259">
              <a:schemeClr val="tx1">
                <a:lumMod val="75000"/>
                <a:alpha val="17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A1764D-2348-F3F1-5E4A-D12A18676D93}"/>
              </a:ext>
            </a:extLst>
          </p:cNvPr>
          <p:cNvCxnSpPr>
            <a:cxnSpLocks/>
          </p:cNvCxnSpPr>
          <p:nvPr/>
        </p:nvCxnSpPr>
        <p:spPr>
          <a:xfrm flipH="1">
            <a:off x="10758115" y="6506039"/>
            <a:ext cx="2366045" cy="784839"/>
          </a:xfrm>
          <a:prstGeom prst="line">
            <a:avLst/>
          </a:prstGeom>
          <a:ln>
            <a:solidFill>
              <a:schemeClr val="tx2">
                <a:lumMod val="65000"/>
                <a:alpha val="35000"/>
              </a:schemeClr>
            </a:solidFill>
            <a:prstDash val="dashDot"/>
          </a:ln>
          <a:effectLst>
            <a:glow rad="189259">
              <a:schemeClr val="tx1">
                <a:lumMod val="75000"/>
                <a:alpha val="17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82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A7F6-BDAB-0419-12DE-C793AC59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7F174-5AB3-E8F9-344E-6C904CD85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853" y="1670710"/>
            <a:ext cx="11080639" cy="558321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Leverage </a:t>
            </a:r>
            <a:r>
              <a:rPr lang="en-US" dirty="0">
                <a:solidFill>
                  <a:schemeClr val="accent1"/>
                </a:solidFill>
              </a:rPr>
              <a:t>Greengrass</a:t>
            </a:r>
            <a:r>
              <a:rPr lang="en-US" dirty="0"/>
              <a:t> </a:t>
            </a:r>
            <a:r>
              <a:rPr lang="en-GB" dirty="0"/>
              <a:t>to locally develop and debug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Lightweight processes to interface with sensors and actuators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GB" dirty="0"/>
              <a:t>data pushed to, commands received from </a:t>
            </a:r>
            <a:r>
              <a:rPr lang="en-GB" dirty="0">
                <a:solidFill>
                  <a:schemeClr val="accent1"/>
                </a:solidFill>
              </a:rPr>
              <a:t>IoT Core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No-Code </a:t>
            </a:r>
            <a:r>
              <a:rPr lang="en-US" dirty="0"/>
              <a:t>decision making leveraging </a:t>
            </a:r>
            <a:r>
              <a:rPr lang="en-US" dirty="0">
                <a:solidFill>
                  <a:schemeClr val="accent1"/>
                </a:solidFill>
              </a:rPr>
              <a:t>IoT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Changes </a:t>
            </a:r>
            <a:r>
              <a:rPr lang="en-GB" dirty="0"/>
              <a:t>take effect immediately (no deployment required)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Each gate is controlled by an independent </a:t>
            </a:r>
            <a:r>
              <a:rPr lang="en-GB" dirty="0">
                <a:solidFill>
                  <a:schemeClr val="accent1"/>
                </a:solidFill>
              </a:rPr>
              <a:t>detector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</a:rPr>
              <a:t>Notification </a:t>
            </a:r>
            <a:r>
              <a:rPr lang="en-GB" dirty="0"/>
              <a:t>system in case of anomalies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1DFE5-BBA3-51B3-910A-E2A801C4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964" y="226331"/>
            <a:ext cx="3899020" cy="2395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CE8AD-DC32-CDDB-6C38-DE980F6AA83D}"/>
              </a:ext>
            </a:extLst>
          </p:cNvPr>
          <p:cNvSpPr txBox="1"/>
          <p:nvPr/>
        </p:nvSpPr>
        <p:spPr>
          <a:xfrm>
            <a:off x="13000383" y="266451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Raspberry Pi Zero</a:t>
            </a:r>
          </a:p>
        </p:txBody>
      </p:sp>
    </p:spTree>
    <p:extLst>
      <p:ext uri="{BB962C8B-B14F-4D97-AF65-F5344CB8AC3E}">
        <p14:creationId xmlns:p14="http://schemas.microsoft.com/office/powerpoint/2010/main" val="212134463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DE76-B2BE-87C5-2BC6-6E60B39D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Movie on 06.06.22 at 21.18" descr="Movie on 06.06.22 at 21.18">
            <a:hlinkClick r:id="" action="ppaction://media"/>
            <a:extLst>
              <a:ext uri="{FF2B5EF4-FFF2-40B4-BE49-F238E27FC236}">
                <a16:creationId xmlns:a16="http://schemas.microsoft.com/office/drawing/2014/main" id="{8DE7A314-5FC4-DDDC-0C86-F94249012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0935" y="1902144"/>
            <a:ext cx="6643316" cy="4428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ovie on 06.06.22 at 21.24" descr="Movie on 06.06.22 at 21.24">
            <a:hlinkClick r:id="" action="ppaction://media"/>
            <a:extLst>
              <a:ext uri="{FF2B5EF4-FFF2-40B4-BE49-F238E27FC236}">
                <a16:creationId xmlns:a16="http://schemas.microsoft.com/office/drawing/2014/main" id="{60AE5CE9-185B-5B59-F824-293D231DAE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640" y="1902144"/>
            <a:ext cx="6643316" cy="44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619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2A59-7497-E66A-9F5C-AD0A1834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IoT Events – the detector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AEA74-EF05-E59C-4B09-CFD871F4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90" y="996774"/>
            <a:ext cx="12753892" cy="6416852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6F09BAE-51C0-779A-C762-D28E10FA1FC2}"/>
              </a:ext>
            </a:extLst>
          </p:cNvPr>
          <p:cNvCxnSpPr/>
          <p:nvPr/>
        </p:nvCxnSpPr>
        <p:spPr>
          <a:xfrm>
            <a:off x="2782957" y="4881811"/>
            <a:ext cx="914400" cy="914400"/>
          </a:xfrm>
          <a:prstGeom prst="curvedConnector3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154DC6-1B58-5956-E159-C2FDBE1C65EA}"/>
              </a:ext>
            </a:extLst>
          </p:cNvPr>
          <p:cNvCxnSpPr>
            <a:cxnSpLocks/>
          </p:cNvCxnSpPr>
          <p:nvPr/>
        </p:nvCxnSpPr>
        <p:spPr>
          <a:xfrm>
            <a:off x="5764697" y="1566406"/>
            <a:ext cx="1192694" cy="55659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AFF1C42-1EEC-FE3A-52EF-66DD3B2E8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87" y="1122500"/>
            <a:ext cx="1395188" cy="2241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4144CF-99AF-4772-D672-96360EF02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598" y="2946253"/>
            <a:ext cx="2629894" cy="2011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26234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10A9-D19B-0508-A678-D3113CCF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9FDEA4-6E8F-791E-BF2A-482A275B6E30}"/>
              </a:ext>
            </a:extLst>
          </p:cNvPr>
          <p:cNvGrpSpPr/>
          <p:nvPr/>
        </p:nvGrpSpPr>
        <p:grpSpPr>
          <a:xfrm>
            <a:off x="8422381" y="1414481"/>
            <a:ext cx="2243137" cy="1038999"/>
            <a:chOff x="2249488" y="1184275"/>
            <a:chExt cx="2243137" cy="1038999"/>
          </a:xfrm>
        </p:grpSpPr>
        <p:pic>
          <p:nvPicPr>
            <p:cNvPr id="5" name="Graphic 6">
              <a:extLst>
                <a:ext uri="{FF2B5EF4-FFF2-40B4-BE49-F238E27FC236}">
                  <a16:creationId xmlns:a16="http://schemas.microsoft.com/office/drawing/2014/main" id="{A5361CE0-45B9-7B90-06BF-C18CFF4AA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675" y="118427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C15E96F2-8532-1E4D-5D5F-73C80342B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9488" y="1946275"/>
              <a:ext cx="22431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IoT Core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819202-F68E-3826-C5C0-9AE16C393FD4}"/>
              </a:ext>
            </a:extLst>
          </p:cNvPr>
          <p:cNvGrpSpPr/>
          <p:nvPr/>
        </p:nvGrpSpPr>
        <p:grpSpPr>
          <a:xfrm>
            <a:off x="11812448" y="2025857"/>
            <a:ext cx="2201863" cy="1038999"/>
            <a:chOff x="9102725" y="1184275"/>
            <a:chExt cx="2201863" cy="1038999"/>
          </a:xfrm>
        </p:grpSpPr>
        <p:pic>
          <p:nvPicPr>
            <p:cNvPr id="8" name="Graphic 22">
              <a:extLst>
                <a:ext uri="{FF2B5EF4-FFF2-40B4-BE49-F238E27FC236}">
                  <a16:creationId xmlns:a16="http://schemas.microsoft.com/office/drawing/2014/main" id="{AC4AA0E6-39D3-EAA2-81FC-82BB3FCB3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925" y="118427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BA894DC5-DD71-2D06-0B3B-4335BCF96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2725" y="1946275"/>
              <a:ext cx="22018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IoT Events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B38C14-A26B-2E8E-9D81-B0778EB48347}"/>
              </a:ext>
            </a:extLst>
          </p:cNvPr>
          <p:cNvGrpSpPr/>
          <p:nvPr/>
        </p:nvGrpSpPr>
        <p:grpSpPr>
          <a:xfrm>
            <a:off x="2805124" y="1410729"/>
            <a:ext cx="2243137" cy="1040586"/>
            <a:chOff x="4650237" y="4756020"/>
            <a:chExt cx="2243137" cy="1040586"/>
          </a:xfrm>
        </p:grpSpPr>
        <p:pic>
          <p:nvPicPr>
            <p:cNvPr id="10" name="Graphic 7">
              <a:extLst>
                <a:ext uri="{FF2B5EF4-FFF2-40B4-BE49-F238E27FC236}">
                  <a16:creationId xmlns:a16="http://schemas.microsoft.com/office/drawing/2014/main" id="{180C5287-04FD-6F3E-275A-3A25B8FC2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8424" y="4756020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D1921F4-CDC1-6556-0260-DC9133391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0237" y="5519607"/>
              <a:ext cx="22431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IoT Greengrass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C6B6C7-4911-CA54-3C58-915788549255}"/>
              </a:ext>
            </a:extLst>
          </p:cNvPr>
          <p:cNvGrpSpPr/>
          <p:nvPr/>
        </p:nvGrpSpPr>
        <p:grpSpPr>
          <a:xfrm>
            <a:off x="4974676" y="5473729"/>
            <a:ext cx="1627187" cy="718810"/>
            <a:chOff x="10033553" y="2191923"/>
            <a:chExt cx="1627187" cy="718810"/>
          </a:xfrm>
        </p:grpSpPr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2033DEE7-44ED-83E4-AD93-3102421237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3553" y="2649123"/>
              <a:ext cx="1627187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IR sensor 1</a:t>
              </a:r>
            </a:p>
          </p:txBody>
        </p:sp>
        <p:pic>
          <p:nvPicPr>
            <p:cNvPr id="20" name="Graphic 53">
              <a:extLst>
                <a:ext uri="{FF2B5EF4-FFF2-40B4-BE49-F238E27FC236}">
                  <a16:creationId xmlns:a16="http://schemas.microsoft.com/office/drawing/2014/main" id="{374F3C15-396E-44B0-5ECE-436CC30E9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10609263" y="21919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B8971B-7ECA-04D2-58A4-6F8B4772D1F9}"/>
              </a:ext>
            </a:extLst>
          </p:cNvPr>
          <p:cNvGrpSpPr/>
          <p:nvPr/>
        </p:nvGrpSpPr>
        <p:grpSpPr>
          <a:xfrm>
            <a:off x="919099" y="5494029"/>
            <a:ext cx="1511300" cy="715635"/>
            <a:chOff x="4038601" y="1233488"/>
            <a:chExt cx="1511300" cy="715635"/>
          </a:xfrm>
        </p:grpSpPr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B3C51E92-C503-F020-5A97-434A2B6BC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1" y="1687513"/>
              <a:ext cx="15113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motor</a:t>
              </a:r>
            </a:p>
          </p:txBody>
        </p:sp>
        <p:pic>
          <p:nvPicPr>
            <p:cNvPr id="26" name="Graphic 33">
              <a:extLst>
                <a:ext uri="{FF2B5EF4-FFF2-40B4-BE49-F238E27FC236}">
                  <a16:creationId xmlns:a16="http://schemas.microsoft.com/office/drawing/2014/main" id="{91E0CF20-BD9C-F7CB-6069-1DA6A70B1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4567873" y="1233488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30A749-A6C3-AB8F-2FEB-535D71C5F8D5}"/>
              </a:ext>
            </a:extLst>
          </p:cNvPr>
          <p:cNvGrpSpPr/>
          <p:nvPr/>
        </p:nvGrpSpPr>
        <p:grpSpPr>
          <a:xfrm>
            <a:off x="2579033" y="5494029"/>
            <a:ext cx="1511300" cy="715635"/>
            <a:chOff x="4038601" y="1233488"/>
            <a:chExt cx="1511300" cy="715635"/>
          </a:xfrm>
        </p:grpSpPr>
        <p:sp>
          <p:nvSpPr>
            <p:cNvPr id="38" name="TextBox 5">
              <a:extLst>
                <a:ext uri="{FF2B5EF4-FFF2-40B4-BE49-F238E27FC236}">
                  <a16:creationId xmlns:a16="http://schemas.microsoft.com/office/drawing/2014/main" id="{84224F9A-625C-355F-772A-040ED2CF40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1" y="1687513"/>
              <a:ext cx="15113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green led</a:t>
              </a:r>
            </a:p>
          </p:txBody>
        </p:sp>
        <p:pic>
          <p:nvPicPr>
            <p:cNvPr id="39" name="Graphic 33">
              <a:extLst>
                <a:ext uri="{FF2B5EF4-FFF2-40B4-BE49-F238E27FC236}">
                  <a16:creationId xmlns:a16="http://schemas.microsoft.com/office/drawing/2014/main" id="{6CF7D894-F9A4-D43E-7971-5287BF24C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4567873" y="1233488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FD2F70-1D6A-9E48-BDCF-3AE0D56A82DA}"/>
              </a:ext>
            </a:extLst>
          </p:cNvPr>
          <p:cNvGrpSpPr/>
          <p:nvPr/>
        </p:nvGrpSpPr>
        <p:grpSpPr>
          <a:xfrm>
            <a:off x="3678403" y="5494029"/>
            <a:ext cx="1511300" cy="715635"/>
            <a:chOff x="4038601" y="1233488"/>
            <a:chExt cx="1511300" cy="715635"/>
          </a:xfrm>
        </p:grpSpPr>
        <p:sp>
          <p:nvSpPr>
            <p:cNvPr id="41" name="TextBox 5">
              <a:extLst>
                <a:ext uri="{FF2B5EF4-FFF2-40B4-BE49-F238E27FC236}">
                  <a16:creationId xmlns:a16="http://schemas.microsoft.com/office/drawing/2014/main" id="{81EE882C-B347-9C96-4B5A-1E30DC693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1" y="1687513"/>
              <a:ext cx="15113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red led</a:t>
              </a:r>
            </a:p>
          </p:txBody>
        </p:sp>
        <p:pic>
          <p:nvPicPr>
            <p:cNvPr id="42" name="Graphic 33">
              <a:extLst>
                <a:ext uri="{FF2B5EF4-FFF2-40B4-BE49-F238E27FC236}">
                  <a16:creationId xmlns:a16="http://schemas.microsoft.com/office/drawing/2014/main" id="{1F1FAAB3-4E4C-800E-7287-1526F77F7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4567873" y="1233488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A452687-82BB-E8FB-D2F2-7FB8AD16F151}"/>
              </a:ext>
            </a:extLst>
          </p:cNvPr>
          <p:cNvGrpSpPr/>
          <p:nvPr/>
        </p:nvGrpSpPr>
        <p:grpSpPr>
          <a:xfrm>
            <a:off x="8044754" y="2853573"/>
            <a:ext cx="1699702" cy="2434326"/>
            <a:chOff x="7990500" y="3609397"/>
            <a:chExt cx="1699702" cy="243432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20E2AA-0347-ACC1-52B5-900F5251BDE7}"/>
                </a:ext>
              </a:extLst>
            </p:cNvPr>
            <p:cNvGrpSpPr/>
            <p:nvPr/>
          </p:nvGrpSpPr>
          <p:grpSpPr>
            <a:xfrm>
              <a:off x="8004277" y="5355075"/>
              <a:ext cx="1685925" cy="688648"/>
              <a:chOff x="6970644" y="3149737"/>
              <a:chExt cx="1685925" cy="688648"/>
            </a:xfrm>
          </p:grpSpPr>
          <p:sp>
            <p:nvSpPr>
              <p:cNvPr id="23" name="TextBox 19">
                <a:extLst>
                  <a:ext uri="{FF2B5EF4-FFF2-40B4-BE49-F238E27FC236}">
                    <a16:creationId xmlns:a16="http://schemas.microsoft.com/office/drawing/2014/main" id="{334662C8-5799-FC53-9722-B5C5E27323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70644" y="3576775"/>
                <a:ext cx="168592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gate/</a:t>
                </a:r>
                <a:r>
                  <a:rPr lang="en-US" altLang="en-US" sz="1100" dirty="0">
                    <a:solidFill>
                      <a:schemeClr val="accent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altLang="en-US" sz="1100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gateid</a:t>
                </a:r>
                <a:r>
                  <a:rPr lang="en-US" altLang="en-US" sz="1100" dirty="0">
                    <a:solidFill>
                      <a:schemeClr val="accent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}</a:t>
                </a:r>
                <a:r>
                  <a: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/motor</a:t>
                </a:r>
              </a:p>
            </p:txBody>
          </p:sp>
          <p:pic>
            <p:nvPicPr>
              <p:cNvPr id="24" name="Graphic 61">
                <a:extLst>
                  <a:ext uri="{FF2B5EF4-FFF2-40B4-BE49-F238E27FC236}">
                    <a16:creationId xmlns:a16="http://schemas.microsoft.com/office/drawing/2014/main" id="{EA246163-3A8F-91BB-948B-90A0456CB2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7587933" y="3149737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C4A6381-D8B9-E445-4F79-211C3FC4C643}"/>
                </a:ext>
              </a:extLst>
            </p:cNvPr>
            <p:cNvGrpSpPr/>
            <p:nvPr/>
          </p:nvGrpSpPr>
          <p:grpSpPr>
            <a:xfrm>
              <a:off x="7990500" y="4470837"/>
              <a:ext cx="1685925" cy="688648"/>
              <a:chOff x="6970644" y="3149737"/>
              <a:chExt cx="1685925" cy="688648"/>
            </a:xfrm>
          </p:grpSpPr>
          <p:sp>
            <p:nvSpPr>
              <p:cNvPr id="44" name="TextBox 19">
                <a:extLst>
                  <a:ext uri="{FF2B5EF4-FFF2-40B4-BE49-F238E27FC236}">
                    <a16:creationId xmlns:a16="http://schemas.microsoft.com/office/drawing/2014/main" id="{77EC8506-5009-2901-D961-10E0818BFB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70644" y="3576775"/>
                <a:ext cx="168592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gate/</a:t>
                </a:r>
                <a:r>
                  <a:rPr lang="en-US" altLang="en-US" sz="1100" dirty="0">
                    <a:solidFill>
                      <a:schemeClr val="accent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altLang="en-US" sz="1100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gateid</a:t>
                </a:r>
                <a:r>
                  <a:rPr lang="en-US" altLang="en-US" sz="1100" dirty="0">
                    <a:solidFill>
                      <a:schemeClr val="accent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}</a:t>
                </a:r>
                <a:r>
                  <a: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en-US" sz="1100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leds</a:t>
                </a:r>
                <a:endPara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5" name="Graphic 61">
                <a:extLst>
                  <a:ext uri="{FF2B5EF4-FFF2-40B4-BE49-F238E27FC236}">
                    <a16:creationId xmlns:a16="http://schemas.microsoft.com/office/drawing/2014/main" id="{A8D6C874-62B5-60BA-064B-1AB09A07E2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7587933" y="3149737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3E9729E-93B6-B607-0788-128BE737CEC8}"/>
                </a:ext>
              </a:extLst>
            </p:cNvPr>
            <p:cNvGrpSpPr/>
            <p:nvPr/>
          </p:nvGrpSpPr>
          <p:grpSpPr>
            <a:xfrm>
              <a:off x="7990501" y="3609397"/>
              <a:ext cx="1685925" cy="688648"/>
              <a:chOff x="6970644" y="3149737"/>
              <a:chExt cx="1685925" cy="688648"/>
            </a:xfrm>
          </p:grpSpPr>
          <p:sp>
            <p:nvSpPr>
              <p:cNvPr id="47" name="TextBox 19">
                <a:extLst>
                  <a:ext uri="{FF2B5EF4-FFF2-40B4-BE49-F238E27FC236}">
                    <a16:creationId xmlns:a16="http://schemas.microsoft.com/office/drawing/2014/main" id="{BECB32D7-DBE3-9D05-91C3-94C9892635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70644" y="3576775"/>
                <a:ext cx="168592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gate/</a:t>
                </a:r>
                <a:r>
                  <a:rPr lang="en-US" altLang="en-US" sz="1100" dirty="0">
                    <a:solidFill>
                      <a:schemeClr val="accent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altLang="en-US" sz="1100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gateid</a:t>
                </a:r>
                <a:r>
                  <a:rPr lang="en-US" altLang="en-US" sz="1100" dirty="0">
                    <a:solidFill>
                      <a:schemeClr val="accent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}</a:t>
                </a:r>
                <a:r>
                  <a: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/sensors</a:t>
                </a:r>
              </a:p>
            </p:txBody>
          </p:sp>
          <p:pic>
            <p:nvPicPr>
              <p:cNvPr id="48" name="Graphic 61">
                <a:extLst>
                  <a:ext uri="{FF2B5EF4-FFF2-40B4-BE49-F238E27FC236}">
                    <a16:creationId xmlns:a16="http://schemas.microsoft.com/office/drawing/2014/main" id="{BAC164B1-6EAC-E020-C8A3-1622A5B6FC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7587933" y="3149737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870C6DE-9AB3-90B6-6C9C-5DBCF9A176DC}"/>
              </a:ext>
            </a:extLst>
          </p:cNvPr>
          <p:cNvGrpSpPr/>
          <p:nvPr/>
        </p:nvGrpSpPr>
        <p:grpSpPr>
          <a:xfrm>
            <a:off x="616765" y="3211677"/>
            <a:ext cx="2122823" cy="1785239"/>
            <a:chOff x="498512" y="5615020"/>
            <a:chExt cx="2122823" cy="178523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E332EAD-EC4D-082A-FAE4-BBB310EBAC6E}"/>
                </a:ext>
              </a:extLst>
            </p:cNvPr>
            <p:cNvGrpSpPr/>
            <p:nvPr/>
          </p:nvGrpSpPr>
          <p:grpSpPr>
            <a:xfrm>
              <a:off x="593156" y="5866590"/>
              <a:ext cx="2000683" cy="1435384"/>
              <a:chOff x="2592569" y="3401597"/>
              <a:chExt cx="2000683" cy="143538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B85B77A-D839-A6DD-1244-0C2A8DA27CDA}"/>
                  </a:ext>
                </a:extLst>
              </p:cNvPr>
              <p:cNvGrpSpPr/>
              <p:nvPr/>
            </p:nvGrpSpPr>
            <p:grpSpPr>
              <a:xfrm>
                <a:off x="3136121" y="3401597"/>
                <a:ext cx="1035403" cy="673227"/>
                <a:chOff x="4439132" y="2889186"/>
                <a:chExt cx="1035403" cy="673227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C00806B-13D3-AE42-4164-FB7B6F5D24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39132" y="3300803"/>
                  <a:ext cx="1035403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sz="1100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Motor</a:t>
                  </a:r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Artifact</a:t>
                  </a:r>
                  <a:endPara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3" name="Graphic 10">
                  <a:extLst>
                    <a:ext uri="{FF2B5EF4-FFF2-40B4-BE49-F238E27FC236}">
                      <a16:creationId xmlns:a16="http://schemas.microsoft.com/office/drawing/2014/main" id="{9065CF5E-ADCB-B43B-85B0-E2E5E1A350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 bwMode="auto">
                <a:xfrm>
                  <a:off x="4701667" y="2889186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A9D4C1A-A37D-538B-EFDB-2EB59BE4F9E8}"/>
                  </a:ext>
                </a:extLst>
              </p:cNvPr>
              <p:cNvGrpSpPr/>
              <p:nvPr/>
            </p:nvGrpSpPr>
            <p:grpSpPr>
              <a:xfrm>
                <a:off x="2592569" y="4114904"/>
                <a:ext cx="1038247" cy="718810"/>
                <a:chOff x="5478742" y="2843603"/>
                <a:chExt cx="1038247" cy="718810"/>
              </a:xfrm>
            </p:grpSpPr>
            <p:sp>
              <p:nvSpPr>
                <p:cNvPr id="14" name="TextBox 25">
                  <a:extLst>
                    <a:ext uri="{FF2B5EF4-FFF2-40B4-BE49-F238E27FC236}">
                      <a16:creationId xmlns:a16="http://schemas.microsoft.com/office/drawing/2014/main" id="{0735AA65-CD92-E78A-14F7-C8EEB74A16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78742" y="3300803"/>
                  <a:ext cx="1038247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Component</a:t>
                  </a:r>
                  <a:endPara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5" name="Graphic 12">
                  <a:extLst>
                    <a:ext uri="{FF2B5EF4-FFF2-40B4-BE49-F238E27FC236}">
                      <a16:creationId xmlns:a16="http://schemas.microsoft.com/office/drawing/2014/main" id="{F73CFEF3-DCB8-58DC-AB01-52DB46EDBA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/>
                <a:stretch/>
              </p:blipFill>
              <p:spPr bwMode="auto">
                <a:xfrm>
                  <a:off x="5768196" y="2843603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B5E58AF-D54A-5D03-E525-04ACEA5BD9E6}"/>
                  </a:ext>
                </a:extLst>
              </p:cNvPr>
              <p:cNvGrpSpPr/>
              <p:nvPr/>
            </p:nvGrpSpPr>
            <p:grpSpPr>
              <a:xfrm>
                <a:off x="3555005" y="4118171"/>
                <a:ext cx="1038247" cy="718810"/>
                <a:chOff x="1450612" y="4459228"/>
                <a:chExt cx="1038247" cy="718810"/>
              </a:xfrm>
            </p:grpSpPr>
            <p:sp>
              <p:nvSpPr>
                <p:cNvPr id="16" name="TextBox 25">
                  <a:extLst>
                    <a:ext uri="{FF2B5EF4-FFF2-40B4-BE49-F238E27FC236}">
                      <a16:creationId xmlns:a16="http://schemas.microsoft.com/office/drawing/2014/main" id="{6C150707-991A-8ADD-1201-FD12C41F28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50612" y="4916428"/>
                  <a:ext cx="1038247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Recipe</a:t>
                  </a:r>
                  <a:endPara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7" name="Graphic 12">
                  <a:extLst>
                    <a:ext uri="{FF2B5EF4-FFF2-40B4-BE49-F238E27FC236}">
                      <a16:creationId xmlns:a16="http://schemas.microsoft.com/office/drawing/2014/main" id="{511C7832-0228-ACBA-9BAA-7EEF98C88A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rcRect/>
                <a:stretch/>
              </p:blipFill>
              <p:spPr bwMode="auto">
                <a:xfrm>
                  <a:off x="1740066" y="4459228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AC92919-4C96-7248-628E-9434CADF034A}"/>
                </a:ext>
              </a:extLst>
            </p:cNvPr>
            <p:cNvSpPr/>
            <p:nvPr/>
          </p:nvSpPr>
          <p:spPr>
            <a:xfrm>
              <a:off x="498512" y="5615020"/>
              <a:ext cx="2122823" cy="1785239"/>
            </a:xfrm>
            <a:prstGeom prst="rect">
              <a:avLst/>
            </a:prstGeom>
            <a:noFill/>
            <a:ln>
              <a:solidFill>
                <a:srgbClr val="6BAE3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5ECF900-D5A8-5B34-F217-EAFBC0E5F193}"/>
              </a:ext>
            </a:extLst>
          </p:cNvPr>
          <p:cNvGrpSpPr/>
          <p:nvPr/>
        </p:nvGrpSpPr>
        <p:grpSpPr>
          <a:xfrm>
            <a:off x="2884315" y="3211677"/>
            <a:ext cx="2122823" cy="1785239"/>
            <a:chOff x="2754533" y="5640066"/>
            <a:chExt cx="2122823" cy="178523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2384548-C216-610B-BB87-B21FBE58CFC7}"/>
                </a:ext>
              </a:extLst>
            </p:cNvPr>
            <p:cNvGrpSpPr/>
            <p:nvPr/>
          </p:nvGrpSpPr>
          <p:grpSpPr>
            <a:xfrm>
              <a:off x="2834475" y="5890323"/>
              <a:ext cx="2000683" cy="1449205"/>
              <a:chOff x="2624218" y="3425330"/>
              <a:chExt cx="2000683" cy="144920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944F74B-B01B-E9B4-F0F0-98F8848B3138}"/>
                  </a:ext>
                </a:extLst>
              </p:cNvPr>
              <p:cNvGrpSpPr/>
              <p:nvPr/>
            </p:nvGrpSpPr>
            <p:grpSpPr>
              <a:xfrm>
                <a:off x="3140056" y="3425330"/>
                <a:ext cx="1035403" cy="687048"/>
                <a:chOff x="4443067" y="2912919"/>
                <a:chExt cx="1035403" cy="687048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AAC0F38-56CB-D552-4346-0DE7C4CD13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43067" y="3338357"/>
                  <a:ext cx="1035403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sz="1100" dirty="0" err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Leds</a:t>
                  </a:r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Artifact</a:t>
                  </a:r>
                  <a:endPara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9" name="Graphic 10">
                  <a:extLst>
                    <a:ext uri="{FF2B5EF4-FFF2-40B4-BE49-F238E27FC236}">
                      <a16:creationId xmlns:a16="http://schemas.microsoft.com/office/drawing/2014/main" id="{1F52DA6C-645F-53CE-F2EC-F86A1758B1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 bwMode="auto">
                <a:xfrm>
                  <a:off x="4646469" y="2912919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79BCD92-71B7-3C8E-E0D2-D63C65788564}"/>
                  </a:ext>
                </a:extLst>
              </p:cNvPr>
              <p:cNvGrpSpPr/>
              <p:nvPr/>
            </p:nvGrpSpPr>
            <p:grpSpPr>
              <a:xfrm>
                <a:off x="2624218" y="4152458"/>
                <a:ext cx="1038247" cy="718810"/>
                <a:chOff x="5510391" y="2881157"/>
                <a:chExt cx="1038247" cy="718810"/>
              </a:xfrm>
            </p:grpSpPr>
            <p:sp>
              <p:nvSpPr>
                <p:cNvPr id="56" name="TextBox 25">
                  <a:extLst>
                    <a:ext uri="{FF2B5EF4-FFF2-40B4-BE49-F238E27FC236}">
                      <a16:creationId xmlns:a16="http://schemas.microsoft.com/office/drawing/2014/main" id="{65D09D05-7580-07AD-B9BE-354C144C60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10391" y="3338357"/>
                  <a:ext cx="1038247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Component</a:t>
                  </a:r>
                  <a:endPara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7" name="Graphic 12">
                  <a:extLst>
                    <a:ext uri="{FF2B5EF4-FFF2-40B4-BE49-F238E27FC236}">
                      <a16:creationId xmlns:a16="http://schemas.microsoft.com/office/drawing/2014/main" id="{87977DD6-3353-6C0F-A04B-0620F6A61C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/>
                <a:stretch/>
              </p:blipFill>
              <p:spPr bwMode="auto">
                <a:xfrm>
                  <a:off x="5799845" y="2881157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40638BE-772E-AA55-2DC6-55DCD4594926}"/>
                  </a:ext>
                </a:extLst>
              </p:cNvPr>
              <p:cNvGrpSpPr/>
              <p:nvPr/>
            </p:nvGrpSpPr>
            <p:grpSpPr>
              <a:xfrm>
                <a:off x="3586654" y="4155725"/>
                <a:ext cx="1038247" cy="718810"/>
                <a:chOff x="1482261" y="4496782"/>
                <a:chExt cx="1038247" cy="718810"/>
              </a:xfrm>
            </p:grpSpPr>
            <p:sp>
              <p:nvSpPr>
                <p:cNvPr id="54" name="TextBox 25">
                  <a:extLst>
                    <a:ext uri="{FF2B5EF4-FFF2-40B4-BE49-F238E27FC236}">
                      <a16:creationId xmlns:a16="http://schemas.microsoft.com/office/drawing/2014/main" id="{9860830B-EF28-B52A-9E9C-1A6675427A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82261" y="4953982"/>
                  <a:ext cx="1038247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Recipe</a:t>
                  </a:r>
                  <a:endPara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5" name="Graphic 12">
                  <a:extLst>
                    <a:ext uri="{FF2B5EF4-FFF2-40B4-BE49-F238E27FC236}">
                      <a16:creationId xmlns:a16="http://schemas.microsoft.com/office/drawing/2014/main" id="{38CDDC6E-AF08-25BD-58C0-368E9166A1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rcRect/>
                <a:stretch/>
              </p:blipFill>
              <p:spPr bwMode="auto">
                <a:xfrm>
                  <a:off x="1771715" y="4496782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8CF5E36-CE39-9736-9DCC-27FA926549CF}"/>
                </a:ext>
              </a:extLst>
            </p:cNvPr>
            <p:cNvSpPr/>
            <p:nvPr/>
          </p:nvSpPr>
          <p:spPr>
            <a:xfrm>
              <a:off x="2754533" y="5640066"/>
              <a:ext cx="2122823" cy="1785239"/>
            </a:xfrm>
            <a:prstGeom prst="rect">
              <a:avLst/>
            </a:prstGeom>
            <a:noFill/>
            <a:ln>
              <a:solidFill>
                <a:srgbClr val="6BAE3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75013F6-FC1C-C564-D006-655E788F5741}"/>
              </a:ext>
            </a:extLst>
          </p:cNvPr>
          <p:cNvGrpSpPr/>
          <p:nvPr/>
        </p:nvGrpSpPr>
        <p:grpSpPr>
          <a:xfrm>
            <a:off x="5151865" y="3211676"/>
            <a:ext cx="2122823" cy="1785239"/>
            <a:chOff x="6023909" y="5652315"/>
            <a:chExt cx="2122823" cy="178523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DA81FBD-3A80-DCDB-FD25-476379C7D0BF}"/>
                </a:ext>
              </a:extLst>
            </p:cNvPr>
            <p:cNvGrpSpPr/>
            <p:nvPr/>
          </p:nvGrpSpPr>
          <p:grpSpPr>
            <a:xfrm>
              <a:off x="6146049" y="5878219"/>
              <a:ext cx="2000683" cy="1476826"/>
              <a:chOff x="2644791" y="3289915"/>
              <a:chExt cx="2000683" cy="1476826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ADFBF244-2734-DE62-B8FD-5F2265B470C9}"/>
                  </a:ext>
                </a:extLst>
              </p:cNvPr>
              <p:cNvGrpSpPr/>
              <p:nvPr/>
            </p:nvGrpSpPr>
            <p:grpSpPr>
              <a:xfrm>
                <a:off x="2985253" y="3289915"/>
                <a:ext cx="1243947" cy="722163"/>
                <a:chOff x="4288264" y="2777504"/>
                <a:chExt cx="1243947" cy="722163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1DBDD1-68DE-E1D2-BCD8-A2BB3A506E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88264" y="3238057"/>
                  <a:ext cx="1243947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sz="1100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Sensors</a:t>
                  </a:r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Artifact</a:t>
                  </a:r>
                  <a:endPara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69" name="Graphic 10">
                  <a:extLst>
                    <a:ext uri="{FF2B5EF4-FFF2-40B4-BE49-F238E27FC236}">
                      <a16:creationId xmlns:a16="http://schemas.microsoft.com/office/drawing/2014/main" id="{28C5C09B-CD89-3F87-33C9-F63FDFF79B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 bwMode="auto">
                <a:xfrm>
                  <a:off x="4691817" y="2777504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366F428-CDB5-A0E4-F6CE-0A96DD99C70E}"/>
                  </a:ext>
                </a:extLst>
              </p:cNvPr>
              <p:cNvGrpSpPr/>
              <p:nvPr/>
            </p:nvGrpSpPr>
            <p:grpSpPr>
              <a:xfrm>
                <a:off x="2644791" y="4044664"/>
                <a:ext cx="1038247" cy="718810"/>
                <a:chOff x="5530964" y="2773363"/>
                <a:chExt cx="1038247" cy="718810"/>
              </a:xfrm>
            </p:grpSpPr>
            <p:sp>
              <p:nvSpPr>
                <p:cNvPr id="66" name="TextBox 25">
                  <a:extLst>
                    <a:ext uri="{FF2B5EF4-FFF2-40B4-BE49-F238E27FC236}">
                      <a16:creationId xmlns:a16="http://schemas.microsoft.com/office/drawing/2014/main" id="{0EED2919-CB7B-5D13-9C84-0D8FFF667C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30964" y="3230563"/>
                  <a:ext cx="1038247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Component</a:t>
                  </a:r>
                  <a:endPara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67" name="Graphic 12">
                  <a:extLst>
                    <a:ext uri="{FF2B5EF4-FFF2-40B4-BE49-F238E27FC236}">
                      <a16:creationId xmlns:a16="http://schemas.microsoft.com/office/drawing/2014/main" id="{F635B4FF-2D1B-E84E-27E8-EDD32053D8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/>
                <a:stretch/>
              </p:blipFill>
              <p:spPr bwMode="auto">
                <a:xfrm>
                  <a:off x="5820418" y="2773363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BF16971-8ED1-20B3-8260-A767FB8452CF}"/>
                  </a:ext>
                </a:extLst>
              </p:cNvPr>
              <p:cNvGrpSpPr/>
              <p:nvPr/>
            </p:nvGrpSpPr>
            <p:grpSpPr>
              <a:xfrm>
                <a:off x="3607227" y="4047931"/>
                <a:ext cx="1038247" cy="718810"/>
                <a:chOff x="1502834" y="4388988"/>
                <a:chExt cx="1038247" cy="718810"/>
              </a:xfrm>
            </p:grpSpPr>
            <p:sp>
              <p:nvSpPr>
                <p:cNvPr id="64" name="TextBox 25">
                  <a:extLst>
                    <a:ext uri="{FF2B5EF4-FFF2-40B4-BE49-F238E27FC236}">
                      <a16:creationId xmlns:a16="http://schemas.microsoft.com/office/drawing/2014/main" id="{61388C61-E9C3-E390-3AE8-473220798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02834" y="4846188"/>
                  <a:ext cx="1038247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Recipe</a:t>
                  </a:r>
                  <a:endPara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65" name="Graphic 12">
                  <a:extLst>
                    <a:ext uri="{FF2B5EF4-FFF2-40B4-BE49-F238E27FC236}">
                      <a16:creationId xmlns:a16="http://schemas.microsoft.com/office/drawing/2014/main" id="{AAD80C84-DB78-A22B-957A-EF48E4CE3D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rcRect/>
                <a:stretch/>
              </p:blipFill>
              <p:spPr bwMode="auto">
                <a:xfrm>
                  <a:off x="1792288" y="4388988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92750EC-1A39-D71D-9708-D72B08B66544}"/>
                </a:ext>
              </a:extLst>
            </p:cNvPr>
            <p:cNvSpPr/>
            <p:nvPr/>
          </p:nvSpPr>
          <p:spPr>
            <a:xfrm>
              <a:off x="6023909" y="5652315"/>
              <a:ext cx="2122823" cy="1785239"/>
            </a:xfrm>
            <a:prstGeom prst="rect">
              <a:avLst/>
            </a:prstGeom>
            <a:noFill/>
            <a:ln>
              <a:solidFill>
                <a:srgbClr val="6BAE3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C66FE2-0AB8-B9BC-1F2C-45AD92D8D451}"/>
              </a:ext>
            </a:extLst>
          </p:cNvPr>
          <p:cNvGrpSpPr/>
          <p:nvPr/>
        </p:nvGrpSpPr>
        <p:grpSpPr>
          <a:xfrm>
            <a:off x="5891623" y="5456968"/>
            <a:ext cx="1627187" cy="718810"/>
            <a:chOff x="10033553" y="2191923"/>
            <a:chExt cx="1627187" cy="718810"/>
          </a:xfrm>
        </p:grpSpPr>
        <p:sp>
          <p:nvSpPr>
            <p:cNvPr id="78" name="TextBox 15">
              <a:extLst>
                <a:ext uri="{FF2B5EF4-FFF2-40B4-BE49-F238E27FC236}">
                  <a16:creationId xmlns:a16="http://schemas.microsoft.com/office/drawing/2014/main" id="{6BE217A0-C315-B83C-8DA7-16989D370D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3553" y="2649123"/>
              <a:ext cx="1627187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IR sensor 2</a:t>
              </a:r>
            </a:p>
          </p:txBody>
        </p:sp>
        <p:pic>
          <p:nvPicPr>
            <p:cNvPr id="79" name="Graphic 53">
              <a:extLst>
                <a:ext uri="{FF2B5EF4-FFF2-40B4-BE49-F238E27FC236}">
                  <a16:creationId xmlns:a16="http://schemas.microsoft.com/office/drawing/2014/main" id="{BE9187B8-A5BB-2750-7838-FD1DFBBD0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10609263" y="21919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DC2419-7520-6AA4-6BEB-0B4C4576D852}"/>
              </a:ext>
            </a:extLst>
          </p:cNvPr>
          <p:cNvGrpSpPr/>
          <p:nvPr/>
        </p:nvGrpSpPr>
        <p:grpSpPr>
          <a:xfrm>
            <a:off x="10014942" y="2835773"/>
            <a:ext cx="1493838" cy="889675"/>
            <a:chOff x="8595277" y="2190335"/>
            <a:chExt cx="1493838" cy="889675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881CC87-95B1-3081-C255-0EEE8FA33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95277" y="2649123"/>
              <a:ext cx="14938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IoT rule</a:t>
              </a:r>
            </a:p>
            <a:p>
              <a:pPr algn="ctr" eaLnBrk="1" hangingPunct="1"/>
              <a:r>
                <a:rPr lang="en-US" altLang="en-US" sz="1100" dirty="0" err="1">
                  <a:solidFill>
                    <a:schemeClr val="accent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gate_sensors</a:t>
              </a:r>
              <a:endParaRPr lang="en-US" altLang="en-US" sz="1100" dirty="0">
                <a:solidFill>
                  <a:schemeClr val="accent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Graphic 81">
              <a:extLst>
                <a:ext uri="{FF2B5EF4-FFF2-40B4-BE49-F238E27FC236}">
                  <a16:creationId xmlns:a16="http://schemas.microsoft.com/office/drawing/2014/main" id="{A0F3472B-3F48-AAAD-A696-238395FDB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 bwMode="auto">
            <a:xfrm>
              <a:off x="9098917" y="2190335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BA70263-49D4-73FF-8C0D-77F56EBED58E}"/>
              </a:ext>
            </a:extLst>
          </p:cNvPr>
          <p:cNvGrpSpPr/>
          <p:nvPr/>
        </p:nvGrpSpPr>
        <p:grpSpPr>
          <a:xfrm>
            <a:off x="9849789" y="4920276"/>
            <a:ext cx="1493838" cy="889675"/>
            <a:chOff x="8595277" y="2190335"/>
            <a:chExt cx="1493838" cy="889675"/>
          </a:xfrm>
        </p:grpSpPr>
        <p:sp>
          <p:nvSpPr>
            <p:cNvPr id="81" name="TextBox 14">
              <a:extLst>
                <a:ext uri="{FF2B5EF4-FFF2-40B4-BE49-F238E27FC236}">
                  <a16:creationId xmlns:a16="http://schemas.microsoft.com/office/drawing/2014/main" id="{33084073-709B-6E63-65E7-8EC68730A5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95277" y="2649123"/>
              <a:ext cx="14938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IoT rule</a:t>
              </a:r>
            </a:p>
            <a:p>
              <a:pPr algn="ctr" eaLnBrk="1" hangingPunct="1"/>
              <a:r>
                <a:rPr lang="en-US" altLang="en-US" sz="1100" dirty="0" err="1">
                  <a:solidFill>
                    <a:schemeClr val="accent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gate_timeout</a:t>
              </a:r>
              <a:endParaRPr lang="en-US" altLang="en-US" sz="1100" dirty="0">
                <a:solidFill>
                  <a:schemeClr val="accent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D331C1CD-AACD-602D-9702-803407B7F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 bwMode="auto">
            <a:xfrm>
              <a:off x="9098917" y="2190335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30C91BD5-1F8E-1F32-3EB3-A629C27136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89338" y="3155029"/>
            <a:ext cx="1898876" cy="1577166"/>
          </a:xfrm>
          <a:prstGeom prst="rect">
            <a:avLst/>
          </a:prstGeom>
        </p:spPr>
      </p:pic>
      <p:sp>
        <p:nvSpPr>
          <p:cNvPr id="85" name="TextBox 14">
            <a:extLst>
              <a:ext uri="{FF2B5EF4-FFF2-40B4-BE49-F238E27FC236}">
                <a16:creationId xmlns:a16="http://schemas.microsoft.com/office/drawing/2014/main" id="{7E8DE12F-134D-A55A-9C20-587D91B45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4127" y="4754680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Detector Model</a:t>
            </a:r>
          </a:p>
          <a:p>
            <a:pPr algn="ctr" eaLnBrk="1" hangingPunct="1"/>
            <a:r>
              <a:rPr lang="en-US" altLang="en-US" sz="1100" dirty="0">
                <a:solidFill>
                  <a:schemeClr val="accent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 Controller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EE243D-FF7E-140A-F317-2D6C5D7D3341}"/>
              </a:ext>
            </a:extLst>
          </p:cNvPr>
          <p:cNvSpPr/>
          <p:nvPr/>
        </p:nvSpPr>
        <p:spPr>
          <a:xfrm>
            <a:off x="411955" y="1217888"/>
            <a:ext cx="7106855" cy="5236075"/>
          </a:xfrm>
          <a:prstGeom prst="rect">
            <a:avLst/>
          </a:prstGeom>
          <a:noFill/>
          <a:ln>
            <a:solidFill>
              <a:srgbClr val="6BAE3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8077CBF-8157-2D9A-AC9B-561D4F183473}"/>
              </a:ext>
            </a:extLst>
          </p:cNvPr>
          <p:cNvSpPr/>
          <p:nvPr/>
        </p:nvSpPr>
        <p:spPr>
          <a:xfrm>
            <a:off x="7677680" y="1217888"/>
            <a:ext cx="3745075" cy="5236075"/>
          </a:xfrm>
          <a:prstGeom prst="rect">
            <a:avLst/>
          </a:prstGeom>
          <a:noFill/>
          <a:ln>
            <a:solidFill>
              <a:srgbClr val="6BAE3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FA4621C-7072-95D9-F3E1-9A5EA34D1038}"/>
              </a:ext>
            </a:extLst>
          </p:cNvPr>
          <p:cNvSpPr/>
          <p:nvPr/>
        </p:nvSpPr>
        <p:spPr>
          <a:xfrm>
            <a:off x="11581625" y="1857391"/>
            <a:ext cx="2636820" cy="3430508"/>
          </a:xfrm>
          <a:prstGeom prst="rect">
            <a:avLst/>
          </a:prstGeom>
          <a:noFill/>
          <a:ln>
            <a:solidFill>
              <a:srgbClr val="6BAE3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433B3AF4-019F-AC6F-839A-A2C7C3EF28B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29851" y="6736072"/>
            <a:ext cx="2233537" cy="808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1274FAC-ABD7-1FAC-BE53-BD50D2E5632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25713" y="6568717"/>
            <a:ext cx="1048783" cy="969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37B50D1-0851-A5AC-69CB-E5B1F208B42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9453" y="6561541"/>
            <a:ext cx="1048783" cy="977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12BB70E-97F7-B4F0-E62F-EE67EE11D628}"/>
              </a:ext>
            </a:extLst>
          </p:cNvPr>
          <p:cNvCxnSpPr>
            <a:cxnSpLocks/>
          </p:cNvCxnSpPr>
          <p:nvPr/>
        </p:nvCxnSpPr>
        <p:spPr>
          <a:xfrm>
            <a:off x="1674749" y="5050551"/>
            <a:ext cx="0" cy="406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F6DAF2A-1432-8D30-E331-229EDAFD4279}"/>
              </a:ext>
            </a:extLst>
          </p:cNvPr>
          <p:cNvCxnSpPr>
            <a:cxnSpLocks/>
          </p:cNvCxnSpPr>
          <p:nvPr/>
        </p:nvCxnSpPr>
        <p:spPr>
          <a:xfrm>
            <a:off x="3324565" y="5046510"/>
            <a:ext cx="0" cy="406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EBADF77-B849-6611-834F-10577838CE16}"/>
              </a:ext>
            </a:extLst>
          </p:cNvPr>
          <p:cNvCxnSpPr>
            <a:cxnSpLocks/>
          </p:cNvCxnSpPr>
          <p:nvPr/>
        </p:nvCxnSpPr>
        <p:spPr>
          <a:xfrm>
            <a:off x="4464378" y="5046783"/>
            <a:ext cx="0" cy="406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43FF234-CABF-11A8-7DBF-038CD994A7CA}"/>
              </a:ext>
            </a:extLst>
          </p:cNvPr>
          <p:cNvCxnSpPr>
            <a:cxnSpLocks/>
          </p:cNvCxnSpPr>
          <p:nvPr/>
        </p:nvCxnSpPr>
        <p:spPr>
          <a:xfrm flipV="1">
            <a:off x="5780853" y="5056451"/>
            <a:ext cx="7416" cy="361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6CE55F5-29DB-E7A3-778A-76C512EAFA50}"/>
              </a:ext>
            </a:extLst>
          </p:cNvPr>
          <p:cNvCxnSpPr>
            <a:cxnSpLocks/>
          </p:cNvCxnSpPr>
          <p:nvPr/>
        </p:nvCxnSpPr>
        <p:spPr>
          <a:xfrm flipV="1">
            <a:off x="6695933" y="5056451"/>
            <a:ext cx="7416" cy="361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ECD7A7B-916C-1A05-115C-04D2F3FAB8C1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80578" y="3064373"/>
            <a:ext cx="1438004" cy="20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108591C-C5EF-A83A-138F-6D6049A7F515}"/>
              </a:ext>
            </a:extLst>
          </p:cNvPr>
          <p:cNvGrpSpPr/>
          <p:nvPr/>
        </p:nvGrpSpPr>
        <p:grpSpPr>
          <a:xfrm>
            <a:off x="11551306" y="5591997"/>
            <a:ext cx="1362074" cy="741035"/>
            <a:chOff x="12986927" y="5631199"/>
            <a:chExt cx="1362074" cy="741035"/>
          </a:xfrm>
        </p:grpSpPr>
        <p:sp>
          <p:nvSpPr>
            <p:cNvPr id="164" name="TextBox 17">
              <a:extLst>
                <a:ext uri="{FF2B5EF4-FFF2-40B4-BE49-F238E27FC236}">
                  <a16:creationId xmlns:a16="http://schemas.microsoft.com/office/drawing/2014/main" id="{BA601D54-8E90-0B0B-EA53-C4E2028B2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86927" y="6110624"/>
              <a:ext cx="136207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Timer</a:t>
              </a:r>
            </a:p>
          </p:txBody>
        </p:sp>
        <p:pic>
          <p:nvPicPr>
            <p:cNvPr id="165" name="Graphic 13">
              <a:extLst>
                <a:ext uri="{FF2B5EF4-FFF2-40B4-BE49-F238E27FC236}">
                  <a16:creationId xmlns:a16="http://schemas.microsoft.com/office/drawing/2014/main" id="{E9969E40-A84B-6D1B-DFE8-58FB00528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 bwMode="auto">
            <a:xfrm>
              <a:off x="13447853" y="563119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B5935CC-750F-963C-FF42-F18938D4EBBA}"/>
              </a:ext>
            </a:extLst>
          </p:cNvPr>
          <p:cNvGrpSpPr/>
          <p:nvPr/>
        </p:nvGrpSpPr>
        <p:grpSpPr>
          <a:xfrm>
            <a:off x="12493751" y="5503357"/>
            <a:ext cx="2292350" cy="1038205"/>
            <a:chOff x="4487863" y="1185069"/>
            <a:chExt cx="2292350" cy="1038205"/>
          </a:xfrm>
        </p:grpSpPr>
        <p:pic>
          <p:nvPicPr>
            <p:cNvPr id="167" name="Graphic 10">
              <a:extLst>
                <a:ext uri="{FF2B5EF4-FFF2-40B4-BE49-F238E27FC236}">
                  <a16:creationId xmlns:a16="http://schemas.microsoft.com/office/drawing/2014/main" id="{7BA84D1A-B785-3E4D-93F3-BA1D92F93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688" y="1185069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8" name="TextBox 20">
              <a:extLst>
                <a:ext uri="{FF2B5EF4-FFF2-40B4-BE49-F238E27FC236}">
                  <a16:creationId xmlns:a16="http://schemas.microsoft.com/office/drawing/2014/main" id="{863C598E-0001-5C3E-3E6D-5B18E3174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7863" y="1946275"/>
              <a:ext cx="22923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5FC7520-57AA-2FD4-EC0A-FD94D1BD11EB}"/>
              </a:ext>
            </a:extLst>
          </p:cNvPr>
          <p:cNvSpPr/>
          <p:nvPr/>
        </p:nvSpPr>
        <p:spPr>
          <a:xfrm>
            <a:off x="11581624" y="5378330"/>
            <a:ext cx="2636820" cy="119038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CA17AF4-C455-C664-CCD4-F7F127ED6B02}"/>
              </a:ext>
            </a:extLst>
          </p:cNvPr>
          <p:cNvCxnSpPr>
            <a:cxnSpLocks/>
          </p:cNvCxnSpPr>
          <p:nvPr/>
        </p:nvCxnSpPr>
        <p:spPr>
          <a:xfrm>
            <a:off x="12210896" y="4827851"/>
            <a:ext cx="0" cy="741921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7017071-2C9F-BE7D-E7CF-5A515AAAA7ED}"/>
              </a:ext>
            </a:extLst>
          </p:cNvPr>
          <p:cNvCxnSpPr>
            <a:cxnSpLocks/>
          </p:cNvCxnSpPr>
          <p:nvPr/>
        </p:nvCxnSpPr>
        <p:spPr>
          <a:xfrm flipH="1">
            <a:off x="9160568" y="5828977"/>
            <a:ext cx="27854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TextBox 19">
            <a:extLst>
              <a:ext uri="{FF2B5EF4-FFF2-40B4-BE49-F238E27FC236}">
                <a16:creationId xmlns:a16="http://schemas.microsoft.com/office/drawing/2014/main" id="{A67F66A3-B19B-3900-2EA5-79CCF6419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255" y="5992298"/>
            <a:ext cx="16859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gate/</a:t>
            </a:r>
            <a:r>
              <a:rPr lang="en-US" altLang="en-US" sz="1100" dirty="0">
                <a:solidFill>
                  <a:schemeClr val="accent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{</a:t>
            </a:r>
            <a:r>
              <a:rPr lang="en-US" altLang="en-US" sz="1100" dirty="0" err="1">
                <a:solidFill>
                  <a:schemeClr val="accent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gateid</a:t>
            </a:r>
            <a:r>
              <a:rPr lang="en-US" altLang="en-US" sz="1100" dirty="0">
                <a:solidFill>
                  <a:schemeClr val="accent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}</a:t>
            </a: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/alarm</a:t>
            </a:r>
          </a:p>
        </p:txBody>
      </p:sp>
      <p:pic>
        <p:nvPicPr>
          <p:cNvPr id="178" name="Graphic 61">
            <a:extLst>
              <a:ext uri="{FF2B5EF4-FFF2-40B4-BE49-F238E27FC236}">
                <a16:creationId xmlns:a16="http://schemas.microsoft.com/office/drawing/2014/main" id="{04DFA6F5-F48E-BF20-B179-F70946E5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8721544" y="556526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A69EB9FC-1FD3-FBFE-1D60-F2C448D34A85}"/>
              </a:ext>
            </a:extLst>
          </p:cNvPr>
          <p:cNvCxnSpPr>
            <a:stCxn id="10" idx="1"/>
            <a:endCxn id="70" idx="0"/>
          </p:cNvCxnSpPr>
          <p:nvPr/>
        </p:nvCxnSpPr>
        <p:spPr>
          <a:xfrm rot="10800000" flipV="1">
            <a:off x="1678177" y="1791729"/>
            <a:ext cx="1865134" cy="141994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E1313B61-0E88-0494-F3E6-16CE21441106}"/>
              </a:ext>
            </a:extLst>
          </p:cNvPr>
          <p:cNvCxnSpPr>
            <a:cxnSpLocks/>
          </p:cNvCxnSpPr>
          <p:nvPr/>
        </p:nvCxnSpPr>
        <p:spPr>
          <a:xfrm>
            <a:off x="4331213" y="1649657"/>
            <a:ext cx="4330831" cy="1427536"/>
          </a:xfrm>
          <a:prstGeom prst="bentConnector3">
            <a:avLst>
              <a:gd name="adj1" fmla="val 874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Elbow Connector 193">
            <a:extLst>
              <a:ext uri="{FF2B5EF4-FFF2-40B4-BE49-F238E27FC236}">
                <a16:creationId xmlns:a16="http://schemas.microsoft.com/office/drawing/2014/main" id="{4609C47D-04A8-2EEE-7585-0214B07BF4DE}"/>
              </a:ext>
            </a:extLst>
          </p:cNvPr>
          <p:cNvCxnSpPr>
            <a:cxnSpLocks/>
            <a:stCxn id="10" idx="3"/>
            <a:endCxn id="45" idx="1"/>
          </p:cNvCxnSpPr>
          <p:nvPr/>
        </p:nvCxnSpPr>
        <p:spPr>
          <a:xfrm>
            <a:off x="4305311" y="1791729"/>
            <a:ext cx="4356732" cy="2151884"/>
          </a:xfrm>
          <a:prstGeom prst="bentConnector3">
            <a:avLst>
              <a:gd name="adj1" fmla="val 84367"/>
            </a:avLst>
          </a:prstGeom>
          <a:ln>
            <a:solidFill>
              <a:schemeClr val="accent2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>
            <a:extLst>
              <a:ext uri="{FF2B5EF4-FFF2-40B4-BE49-F238E27FC236}">
                <a16:creationId xmlns:a16="http://schemas.microsoft.com/office/drawing/2014/main" id="{095ABB75-D1E7-5316-A1C3-E3055B6ED193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4287982" y="1937652"/>
            <a:ext cx="1925295" cy="1274024"/>
          </a:xfrm>
          <a:prstGeom prst="bentConnector2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74565DE-C54E-D393-978A-AE4A2A94EFEA}"/>
              </a:ext>
            </a:extLst>
          </p:cNvPr>
          <p:cNvCxnSpPr>
            <a:stCxn id="11" idx="2"/>
          </p:cNvCxnSpPr>
          <p:nvPr/>
        </p:nvCxnSpPr>
        <p:spPr>
          <a:xfrm flipH="1">
            <a:off x="3924311" y="2451315"/>
            <a:ext cx="2382" cy="76036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Elbow Connector 205">
            <a:extLst>
              <a:ext uri="{FF2B5EF4-FFF2-40B4-BE49-F238E27FC236}">
                <a16:creationId xmlns:a16="http://schemas.microsoft.com/office/drawing/2014/main" id="{209D141C-97E3-3CE5-AD7F-C2440EBD7D60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78746" y="5148876"/>
            <a:ext cx="1174683" cy="5302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Elbow Connector 207">
            <a:extLst>
              <a:ext uri="{FF2B5EF4-FFF2-40B4-BE49-F238E27FC236}">
                <a16:creationId xmlns:a16="http://schemas.microsoft.com/office/drawing/2014/main" id="{BABC77F8-B624-2F19-7CC8-CD73B189DE3B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0810629" y="4093510"/>
            <a:ext cx="1066618" cy="1055366"/>
          </a:xfrm>
          <a:prstGeom prst="bentConnector3">
            <a:avLst>
              <a:gd name="adj1" fmla="val 425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211">
            <a:extLst>
              <a:ext uri="{FF2B5EF4-FFF2-40B4-BE49-F238E27FC236}">
                <a16:creationId xmlns:a16="http://schemas.microsoft.com/office/drawing/2014/main" id="{887614D9-534C-AD17-7ABA-835D0C4591DD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9133020" y="3943610"/>
            <a:ext cx="2733157" cy="884241"/>
          </a:xfrm>
          <a:prstGeom prst="bentConnector3">
            <a:avLst/>
          </a:prstGeom>
          <a:ln>
            <a:solidFill>
              <a:schemeClr val="accent2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C0E0342E-4418-A79F-F9E2-91BD095CCE09}"/>
              </a:ext>
            </a:extLst>
          </p:cNvPr>
          <p:cNvCxnSpPr>
            <a:cxnSpLocks/>
            <a:endCxn id="45" idx="3"/>
          </p:cNvCxnSpPr>
          <p:nvPr/>
        </p:nvCxnSpPr>
        <p:spPr>
          <a:xfrm rot="10800000" flipV="1">
            <a:off x="9119243" y="3943611"/>
            <a:ext cx="2746934" cy="1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7C04F2D6-5F75-D3AF-1951-C9BE6A0BAF6B}"/>
              </a:ext>
            </a:extLst>
          </p:cNvPr>
          <p:cNvCxnSpPr>
            <a:stCxn id="24" idx="1"/>
            <a:endCxn id="10" idx="3"/>
          </p:cNvCxnSpPr>
          <p:nvPr/>
        </p:nvCxnSpPr>
        <p:spPr>
          <a:xfrm rot="10800000">
            <a:off x="4305312" y="1791729"/>
            <a:ext cx="4370509" cy="3036122"/>
          </a:xfrm>
          <a:prstGeom prst="bentConnector3">
            <a:avLst>
              <a:gd name="adj1" fmla="val 15864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>
            <a:extLst>
              <a:ext uri="{FF2B5EF4-FFF2-40B4-BE49-F238E27FC236}">
                <a16:creationId xmlns:a16="http://schemas.microsoft.com/office/drawing/2014/main" id="{56D0CD35-CE91-9199-DE08-7B9708355B9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0975782" y="3064373"/>
            <a:ext cx="901465" cy="747335"/>
          </a:xfrm>
          <a:prstGeom prst="bentConnector3">
            <a:avLst>
              <a:gd name="adj1" fmla="val 3235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F9FD644-1ADF-B9DD-7C43-1EE1C851918C}"/>
              </a:ext>
            </a:extLst>
          </p:cNvPr>
          <p:cNvGrpSpPr/>
          <p:nvPr/>
        </p:nvGrpSpPr>
        <p:grpSpPr>
          <a:xfrm>
            <a:off x="11027921" y="453704"/>
            <a:ext cx="3192393" cy="1338025"/>
            <a:chOff x="11149858" y="198341"/>
            <a:chExt cx="3192393" cy="1338025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82F5C950-274C-7B60-C144-23E89BCAAA87}"/>
                </a:ext>
              </a:extLst>
            </p:cNvPr>
            <p:cNvGrpSpPr/>
            <p:nvPr/>
          </p:nvGrpSpPr>
          <p:grpSpPr>
            <a:xfrm>
              <a:off x="11149858" y="389695"/>
              <a:ext cx="2268537" cy="1040586"/>
              <a:chOff x="8823079" y="6842421"/>
              <a:chExt cx="2268537" cy="1040586"/>
            </a:xfrm>
          </p:grpSpPr>
          <p:pic>
            <p:nvPicPr>
              <p:cNvPr id="238" name="Graphic 24">
                <a:extLst>
                  <a:ext uri="{FF2B5EF4-FFF2-40B4-BE49-F238E27FC236}">
                    <a16:creationId xmlns:a16="http://schemas.microsoft.com/office/drawing/2014/main" id="{2A00080D-F147-C836-254D-4DDA6E2F78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429" y="6842421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TextBox 9">
                <a:extLst>
                  <a:ext uri="{FF2B5EF4-FFF2-40B4-BE49-F238E27FC236}">
                    <a16:creationId xmlns:a16="http://schemas.microsoft.com/office/drawing/2014/main" id="{A0E65F86-786E-9A93-104F-E7A6026B17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23079" y="7606008"/>
                <a:ext cx="226853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SNS</a:t>
                </a: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1A2E1D7-7624-82C8-FC3E-5E8E62009F40}"/>
                </a:ext>
              </a:extLst>
            </p:cNvPr>
            <p:cNvGrpSpPr/>
            <p:nvPr/>
          </p:nvGrpSpPr>
          <p:grpSpPr>
            <a:xfrm>
              <a:off x="12956366" y="374988"/>
              <a:ext cx="1385885" cy="956349"/>
              <a:chOff x="10976944" y="6798315"/>
              <a:chExt cx="1385885" cy="956349"/>
            </a:xfrm>
          </p:grpSpPr>
          <p:sp>
            <p:nvSpPr>
              <p:cNvPr id="240" name="TextBox 18">
                <a:extLst>
                  <a:ext uri="{FF2B5EF4-FFF2-40B4-BE49-F238E27FC236}">
                    <a16:creationId xmlns:a16="http://schemas.microsoft.com/office/drawing/2014/main" id="{1747EB6B-1C63-F256-9C6A-67DD950ED7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76944" y="7323777"/>
                <a:ext cx="138588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Email notification</a:t>
                </a:r>
              </a:p>
              <a:p>
                <a:pPr algn="ctr" eaLnBrk="1" hangingPunct="1"/>
                <a:r>
                  <a:rPr lang="en-US" altLang="en-US" sz="11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SMS notification</a:t>
                </a:r>
              </a:p>
            </p:txBody>
          </p:sp>
          <p:pic>
            <p:nvPicPr>
              <p:cNvPr id="241" name="Graphic 6">
                <a:extLst>
                  <a:ext uri="{FF2B5EF4-FFF2-40B4-BE49-F238E27FC236}">
                    <a16:creationId xmlns:a16="http://schemas.microsoft.com/office/drawing/2014/main" id="{3258EB98-5204-AF8C-E84C-40B5B392F2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/>
              <a:stretch/>
            </p:blipFill>
            <p:spPr bwMode="auto">
              <a:xfrm>
                <a:off x="11438973" y="67983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5167494-4177-D9BA-228B-797BBA0C0EB3}"/>
                </a:ext>
              </a:extLst>
            </p:cNvPr>
            <p:cNvSpPr/>
            <p:nvPr/>
          </p:nvSpPr>
          <p:spPr>
            <a:xfrm>
              <a:off x="11705231" y="198341"/>
              <a:ext cx="2636820" cy="133802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5680F11F-3AB8-C799-83EC-C4C51695C437}"/>
              </a:ext>
            </a:extLst>
          </p:cNvPr>
          <p:cNvCxnSpPr>
            <a:cxnSpLocks/>
          </p:cNvCxnSpPr>
          <p:nvPr/>
        </p:nvCxnSpPr>
        <p:spPr>
          <a:xfrm flipV="1">
            <a:off x="13639926" y="1672164"/>
            <a:ext cx="0" cy="139220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3090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4E11B-9964-4F29-7EA3-10AB41D686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164" y="3618102"/>
            <a:ext cx="3753016" cy="993393"/>
          </a:xfrm>
        </p:spPr>
        <p:txBody>
          <a:bodyPr/>
          <a:lstStyle/>
          <a:p>
            <a:r>
              <a:rPr lang="en-US" sz="5400" dirty="0"/>
              <a:t>Thank You</a:t>
            </a:r>
          </a:p>
        </p:txBody>
      </p:sp>
      <p:pic>
        <p:nvPicPr>
          <p:cNvPr id="6" name="laser" descr="laser">
            <a:hlinkClick r:id="" action="ppaction://media"/>
            <a:extLst>
              <a:ext uri="{FF2B5EF4-FFF2-40B4-BE49-F238E27FC236}">
                <a16:creationId xmlns:a16="http://schemas.microsoft.com/office/drawing/2014/main" id="{3B39628B-86FD-C672-DDFB-8F1AE6456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2229" t="8309" r="-1" b="21933"/>
          <a:stretch/>
        </p:blipFill>
        <p:spPr>
          <a:xfrm>
            <a:off x="7259540" y="1244378"/>
            <a:ext cx="5526157" cy="574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48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ckTemplate-AWS">
  <a:themeElements>
    <a:clrScheme name="Custom 41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ckTemplate_Dark_Non-Confidential_template_2020.2" id="{39811A90-BC73-8B41-8A77-034D5D4914E8}" vid="{B1935E60-6089-B24B-8404-B281280E3C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14256</TotalTime>
  <Words>163</Words>
  <Application>Microsoft Macintosh PowerPoint</Application>
  <PresentationFormat>Custom</PresentationFormat>
  <Paragraphs>54</Paragraphs>
  <Slides>6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Amazon Ember</vt:lpstr>
      <vt:lpstr>Amazon Ember Light</vt:lpstr>
      <vt:lpstr>Amazon Ember Regular</vt:lpstr>
      <vt:lpstr>Arial</vt:lpstr>
      <vt:lpstr>Calibri</vt:lpstr>
      <vt:lpstr>DeckTemplate-AWS</vt:lpstr>
      <vt:lpstr>PowerPoint Presentation</vt:lpstr>
      <vt:lpstr>Design Choices</vt:lpstr>
      <vt:lpstr>Demo</vt:lpstr>
      <vt:lpstr>AWS IoT Events – the detector</vt:lpstr>
      <vt:lpstr>Architecture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the template</dc:title>
  <dc:creator>Microsoft Office User</dc:creator>
  <cp:lastModifiedBy>Microsoft Office User</cp:lastModifiedBy>
  <cp:revision>142</cp:revision>
  <dcterms:created xsi:type="dcterms:W3CDTF">2021-02-19T09:31:00Z</dcterms:created>
  <dcterms:modified xsi:type="dcterms:W3CDTF">2022-06-20T15:31:53Z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